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72" r:id="rId1"/>
  </p:sldMasterIdLst>
  <p:notesMasterIdLst>
    <p:notesMasterId r:id="rId11"/>
  </p:notesMasterIdLst>
  <p:sldIdLst>
    <p:sldId id="724" r:id="rId2"/>
    <p:sldId id="726" r:id="rId3"/>
    <p:sldId id="727" r:id="rId4"/>
    <p:sldId id="728" r:id="rId5"/>
    <p:sldId id="729" r:id="rId6"/>
    <p:sldId id="730" r:id="rId7"/>
    <p:sldId id="731" r:id="rId8"/>
    <p:sldId id="732" r:id="rId9"/>
    <p:sldId id="73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B3A824-1A51-4B26-AD58-A6D8E14F6C0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52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6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4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3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3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1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9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2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340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6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645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2892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1169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38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5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048590"/>
          <p:cNvSpPr>
            <a:spLocks noGrp="1"/>
          </p:cNvSpPr>
          <p:nvPr>
            <p:ph type="ctrTitle"/>
          </p:nvPr>
        </p:nvSpPr>
        <p:spPr>
          <a:xfrm>
            <a:off x="3352800" y="1905000"/>
            <a:ext cx="5334000" cy="18288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Themes in Comparative Political Theory</a:t>
            </a:r>
            <a:br>
              <a:rPr lang="en-US" sz="4000" b="1" dirty="0"/>
            </a:br>
            <a:r>
              <a:rPr lang="en-US" sz="4000" b="1" dirty="0"/>
              <a:t>Pols- 301</a:t>
            </a:r>
            <a:endParaRPr lang="en-IN" sz="4000" b="1" dirty="0"/>
          </a:p>
        </p:txBody>
      </p:sp>
      <p:sp>
        <p:nvSpPr>
          <p:cNvPr id="1048592" name="Subtitle 1048591"/>
          <p:cNvSpPr>
            <a:spLocks noGrp="1"/>
          </p:cNvSpPr>
          <p:nvPr>
            <p:ph type="subTitle" idx="1"/>
          </p:nvPr>
        </p:nvSpPr>
        <p:spPr>
          <a:xfrm>
            <a:off x="2611808" y="3733800"/>
            <a:ext cx="6815669" cy="1320802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BA 3rd Year</a:t>
            </a:r>
            <a:endParaRPr lang="en-IN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04860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भारतीय</a:t>
            </a:r>
            <a:r>
              <a:rPr lang="en-US" altLang="en-US" b="1"/>
              <a:t> एवं पाश्चात्य राजनीतिक चिंतन</a:t>
            </a:r>
            <a:endParaRPr lang="en-IN"/>
          </a:p>
        </p:txBody>
      </p:sp>
      <p:sp>
        <p:nvSpPr>
          <p:cNvPr id="1048604" name="Subtitle 104860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भारतीय एवं पाश्चात्य राजनीतिक चिंतन</a:t>
            </a:r>
            <a:br>
              <a:rPr lang="en-US" b="1"/>
            </a:br>
            <a:endParaRPr lang="en-US" b="1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/>
              <a:t>भारतीय राजनीतिक चिंतक</a:t>
            </a:r>
          </a:p>
          <a:p>
            <a:endParaRPr lang="en-US" b="1"/>
          </a:p>
          <a:p>
            <a:r>
              <a:rPr lang="en-US" b="1"/>
              <a:t>कौटिल्य</a:t>
            </a:r>
          </a:p>
          <a:p>
            <a:r>
              <a:rPr lang="en-US" b="1"/>
              <a:t>बाल गंगाधर तिलक</a:t>
            </a:r>
          </a:p>
          <a:p>
            <a:r>
              <a:rPr lang="en-US" b="1"/>
              <a:t>महात्मा गांधी</a:t>
            </a:r>
          </a:p>
          <a:p>
            <a:r>
              <a:rPr lang="en-US" b="1"/>
              <a:t>अम्बेडकर</a:t>
            </a:r>
          </a:p>
          <a:p>
            <a:r>
              <a:rPr lang="en-US" b="1"/>
              <a:t>राम मनोहर लोहिया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पाश्चात्य राजनीतिक चिंतक</a:t>
            </a:r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/>
              <a:t>जांन लांक</a:t>
            </a:r>
          </a:p>
          <a:p>
            <a:pPr marL="0" indent="0">
              <a:buNone/>
            </a:pPr>
            <a:r>
              <a:rPr lang="en-US" b="1"/>
              <a:t>जे.एस.मिल</a:t>
            </a:r>
          </a:p>
          <a:p>
            <a:pPr marL="0" indent="0">
              <a:buNone/>
            </a:pPr>
            <a:r>
              <a:rPr lang="en-US" b="1"/>
              <a:t>थामस हांब्स</a:t>
            </a:r>
          </a:p>
          <a:p>
            <a:pPr marL="0" indent="0">
              <a:buNone/>
            </a:pPr>
            <a:r>
              <a:rPr lang="en-US" b="1"/>
              <a:t>कार्ल मार्क्स 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भारतीय राजनीतिक चिंतन की विशेषताएं </a:t>
            </a:r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अध्यात्म</a:t>
            </a:r>
            <a:r>
              <a:rPr lang="en-US" b="1" dirty="0"/>
              <a:t> </a:t>
            </a:r>
            <a:r>
              <a:rPr lang="en-US" b="1" dirty="0" err="1"/>
              <a:t>पर</a:t>
            </a:r>
            <a:r>
              <a:rPr lang="en-US" b="1" dirty="0"/>
              <a:t> </a:t>
            </a:r>
            <a:r>
              <a:rPr lang="en-US" b="1" dirty="0" err="1"/>
              <a:t>आधारित</a:t>
            </a:r>
            <a:endParaRPr lang="en-US" b="1" dirty="0"/>
          </a:p>
          <a:p>
            <a:r>
              <a:rPr lang="en-US" b="1" dirty="0" err="1"/>
              <a:t>राजनीति</a:t>
            </a:r>
            <a:r>
              <a:rPr lang="en-US" b="1" dirty="0"/>
              <a:t> </a:t>
            </a:r>
            <a:r>
              <a:rPr lang="en-US" b="1" dirty="0" err="1"/>
              <a:t>एवं</a:t>
            </a:r>
            <a:r>
              <a:rPr lang="en-US" b="1" dirty="0"/>
              <a:t> </a:t>
            </a:r>
            <a:r>
              <a:rPr lang="en-US" b="1" dirty="0" err="1"/>
              <a:t>धर्म</a:t>
            </a:r>
            <a:r>
              <a:rPr lang="en-US" b="1" dirty="0"/>
              <a:t> </a:t>
            </a:r>
            <a:r>
              <a:rPr lang="en-US" b="1" dirty="0" err="1"/>
              <a:t>में</a:t>
            </a:r>
            <a:r>
              <a:rPr lang="en-US" b="1" dirty="0"/>
              <a:t> </a:t>
            </a:r>
            <a:r>
              <a:rPr lang="en-US" b="1" dirty="0" err="1"/>
              <a:t>तालमेल</a:t>
            </a:r>
            <a:endParaRPr lang="en-US" b="1" dirty="0"/>
          </a:p>
          <a:p>
            <a:r>
              <a:rPr lang="en-US" b="1" dirty="0" err="1"/>
              <a:t>संस्थाओं</a:t>
            </a:r>
            <a:r>
              <a:rPr lang="en-US" b="1" dirty="0"/>
              <a:t> </a:t>
            </a:r>
            <a:r>
              <a:rPr lang="en-US" b="1" dirty="0" err="1"/>
              <a:t>पर</a:t>
            </a:r>
            <a:r>
              <a:rPr lang="en-US" b="1" dirty="0"/>
              <a:t> </a:t>
            </a:r>
            <a:r>
              <a:rPr lang="en-US" b="1" dirty="0" err="1"/>
              <a:t>विशेष</a:t>
            </a:r>
            <a:r>
              <a:rPr lang="en-US" b="1" dirty="0"/>
              <a:t> </a:t>
            </a:r>
            <a:r>
              <a:rPr lang="en-US" b="1" dirty="0" err="1"/>
              <a:t>बल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भारतीय राजनीतिक चिंतन पर सामाजिक व्यवस्था का प्रभाव</a:t>
            </a:r>
          </a:p>
          <a:p>
            <a:r>
              <a:rPr lang="en-US"/>
              <a:t>राजा के कार्यों का वर्णन</a:t>
            </a:r>
          </a:p>
          <a:p>
            <a:r>
              <a:rPr lang="en-US"/>
              <a:t>भारतीय राजनीतिक चिंतन में दण्ड नीति का महत्व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पाश्चात्य राजनीतिक चिंतन की विशेषताएं </a:t>
            </a:r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राज्य का महत्व</a:t>
            </a:r>
          </a:p>
          <a:p>
            <a:r>
              <a:rPr lang="en-US"/>
              <a:t>धर्म निरपेक्ष राजनीति</a:t>
            </a:r>
          </a:p>
          <a:p>
            <a:r>
              <a:rPr lang="en-US"/>
              <a:t>राज्य के साथ लोकतंत्र में आस्था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कानून की श्रेष्ठता</a:t>
            </a:r>
          </a:p>
          <a:p>
            <a:r>
              <a:rPr lang="en-US" b="1"/>
              <a:t>राज्य समझौते का परिणाम है</a:t>
            </a:r>
          </a:p>
          <a:p>
            <a:r>
              <a:rPr lang="en-US" b="1"/>
              <a:t>धर्म एवं राजनीति को अलग अलग मानना</a:t>
            </a:r>
          </a:p>
          <a:p>
            <a:r>
              <a:rPr lang="en-US" b="1"/>
              <a:t>स्वतत्रंता पर विशेष बल </a:t>
            </a:r>
          </a:p>
          <a:p>
            <a:r>
              <a:rPr lang="en-US" b="1"/>
              <a:t>राज्य का आधार शक्ति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0486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18" name="Content Placeholder 10486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8000" b="1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115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Organic</vt:lpstr>
      <vt:lpstr> Themes in Comparative Political Theory Pols- 301</vt:lpstr>
      <vt:lpstr>भारतीय एवं पाश्चात्य राजनीतिक चिंतन</vt:lpstr>
      <vt:lpstr>भारतीय एवं पाश्चात्य राजनीतिक चिंतन </vt:lpstr>
      <vt:lpstr>पाश्चात्य राजनीतिक चिंतक</vt:lpstr>
      <vt:lpstr>भारतीय राजनीतिक चिंतन की विशेषताएं </vt:lpstr>
      <vt:lpstr>PowerPoint Presentation</vt:lpstr>
      <vt:lpstr>पाश्चात्य राजनीतिक चिंतन की विशेषताएं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B.A.3rd  Year Themes in comparative Political Theory (Pols-302)</dc:title>
  <dc:creator>918219607989</dc:creator>
  <cp:lastModifiedBy>gt</cp:lastModifiedBy>
  <cp:revision>4</cp:revision>
  <dcterms:created xsi:type="dcterms:W3CDTF">2022-07-12T06:42:49Z</dcterms:created>
  <dcterms:modified xsi:type="dcterms:W3CDTF">2022-07-30T05:58:59Z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2709d0afb92148c9b0c73bd69b45ada3</vt:lpwstr>
  </property>
</Properties>
</file>